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7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31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504" r:id="rId76"/>
    <p:sldId id="637" r:id="rId77"/>
    <p:sldId id="281" r:id="rId78"/>
    <p:sldId id="282" r:id="rId79"/>
    <p:sldId id="283" r:id="rId80"/>
    <p:sldId id="506" r:id="rId81"/>
    <p:sldId id="284" r:id="rId82"/>
    <p:sldId id="638" r:id="rId83"/>
    <p:sldId id="285" r:id="rId84"/>
    <p:sldId id="611" r:id="rId85"/>
    <p:sldId id="286" r:id="rId86"/>
    <p:sldId id="507" r:id="rId87"/>
    <p:sldId id="314" r:id="rId88"/>
    <p:sldId id="287" r:id="rId89"/>
    <p:sldId id="409" r:id="rId90"/>
    <p:sldId id="411" r:id="rId91"/>
    <p:sldId id="262" r:id="rId92"/>
    <p:sldId id="822" r:id="rId93"/>
    <p:sldId id="674" r:id="rId94"/>
    <p:sldId id="266" r:id="rId95"/>
    <p:sldId id="364" r:id="rId96"/>
    <p:sldId id="263" r:id="rId97"/>
    <p:sldId id="366" r:id="rId98"/>
    <p:sldId id="404" r:id="rId99"/>
    <p:sldId id="2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261" r:id="rId113"/>
    <p:sldId id="370" r:id="rId114"/>
    <p:sldId id="274" r:id="rId115"/>
    <p:sldId id="405" r:id="rId116"/>
    <p:sldId id="406" r:id="rId117"/>
    <p:sldId id="269" r:id="rId118"/>
    <p:sldId id="371" r:id="rId119"/>
    <p:sldId id="273" r:id="rId120"/>
    <p:sldId id="403" r:id="rId121"/>
    <p:sldId id="584" r:id="rId122"/>
    <p:sldId id="268" r:id="rId123"/>
    <p:sldId id="408" r:id="rId124"/>
    <p:sldId id="271" r:id="rId125"/>
    <p:sldId id="295" r:id="rId126"/>
    <p:sldId id="816" r:id="rId127"/>
    <p:sldId id="817" r:id="rId128"/>
    <p:sldId id="442" r:id="rId129"/>
    <p:sldId id="443" r:id="rId130"/>
    <p:sldId id="444" r:id="rId131"/>
    <p:sldId id="301" r:id="rId132"/>
    <p:sldId id="302" r:id="rId133"/>
    <p:sldId id="304" r:id="rId134"/>
    <p:sldId id="299" r:id="rId135"/>
    <p:sldId id="380" r:id="rId136"/>
    <p:sldId id="305" r:id="rId137"/>
    <p:sldId id="303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15" r:id="rId152"/>
    <p:sldId id="306" r:id="rId153"/>
    <p:sldId id="300" r:id="rId154"/>
    <p:sldId id="604" r:id="rId155"/>
    <p:sldId id="586" r:id="rId156"/>
    <p:sldId id="308" r:id="rId157"/>
    <p:sldId id="309" r:id="rId158"/>
    <p:sldId id="311" r:id="rId159"/>
    <p:sldId id="587" r:id="rId160"/>
    <p:sldId id="588" r:id="rId161"/>
    <p:sldId id="412" r:id="rId162"/>
    <p:sldId id="590" r:id="rId163"/>
    <p:sldId id="591" r:id="rId164"/>
    <p:sldId id="589" r:id="rId165"/>
    <p:sldId id="319" r:id="rId166"/>
    <p:sldId id="374" r:id="rId167"/>
    <p:sldId id="320" r:id="rId168"/>
    <p:sldId id="593" r:id="rId169"/>
    <p:sldId id="592" r:id="rId170"/>
    <p:sldId id="321" r:id="rId171"/>
    <p:sldId id="594" r:id="rId172"/>
    <p:sldId id="322" r:id="rId173"/>
    <p:sldId id="585" r:id="rId174"/>
    <p:sldId id="296" r:id="rId175"/>
    <p:sldId id="595" r:id="rId176"/>
    <p:sldId id="377" r:id="rId177"/>
    <p:sldId id="378" r:id="rId178"/>
    <p:sldId id="298" r:id="rId179"/>
    <p:sldId id="603" r:id="rId180"/>
    <p:sldId id="339" r:id="rId181"/>
    <p:sldId id="340" r:id="rId182"/>
    <p:sldId id="596" r:id="rId183"/>
    <p:sldId id="343" r:id="rId184"/>
    <p:sldId id="376" r:id="rId185"/>
    <p:sldId id="344" r:id="rId186"/>
    <p:sldId id="375" r:id="rId187"/>
    <p:sldId id="597" r:id="rId188"/>
    <p:sldId id="598" r:id="rId189"/>
    <p:sldId id="599" r:id="rId190"/>
    <p:sldId id="379" r:id="rId191"/>
    <p:sldId id="333" r:id="rId192"/>
    <p:sldId id="600" r:id="rId193"/>
    <p:sldId id="601" r:id="rId194"/>
    <p:sldId id="602" r:id="rId195"/>
    <p:sldId id="824" r:id="rId196"/>
    <p:sldId id="351" r:id="rId197"/>
    <p:sldId id="352" r:id="rId198"/>
    <p:sldId id="354" r:id="rId199"/>
    <p:sldId id="353" r:id="rId200"/>
    <p:sldId id="355" r:id="rId201"/>
    <p:sldId id="823" r:id="rId202"/>
    <p:sldId id="612" r:id="rId203"/>
    <p:sldId id="613" r:id="rId204"/>
    <p:sldId id="614" r:id="rId205"/>
    <p:sldId id="616" r:id="rId2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2023/6/27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2023/6/27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rgbClr val="393939"/>
                </a:solidFill>
                <a:latin typeface="Noto Sans JP"/>
              </a:rPr>
              <a:t>資拓宏宇</a:t>
            </a:r>
            <a:r>
              <a:rPr lang="en-US" altLang="zh-TW" dirty="0">
                <a:solidFill>
                  <a:srgbClr val="393939"/>
                </a:solidFill>
                <a:latin typeface="Noto Sans JP"/>
              </a:rPr>
              <a:t>-</a:t>
            </a:r>
            <a:r>
              <a:rPr lang="zh-TW" altLang="en-US" b="0" i="0" dirty="0">
                <a:solidFill>
                  <a:srgbClr val="393939"/>
                </a:solidFill>
                <a:effectLst/>
                <a:latin typeface="Noto Sans JP"/>
              </a:rPr>
              <a:t>深入淺出</a:t>
            </a:r>
            <a:r>
              <a:rPr lang="en" altLang="zh-TW" b="0" i="0" dirty="0">
                <a:solidFill>
                  <a:srgbClr val="393939"/>
                </a:solidFill>
                <a:effectLst/>
                <a:latin typeface="Noto Sans JP"/>
              </a:rPr>
              <a:t>Container, Kubernetes</a:t>
            </a:r>
            <a:r>
              <a:rPr lang="zh-TW" altLang="en-US" b="0" i="0" dirty="0">
                <a:solidFill>
                  <a:srgbClr val="393939"/>
                </a:solidFill>
                <a:effectLst/>
                <a:latin typeface="Noto Sans JP"/>
              </a:rPr>
              <a:t>與</a:t>
            </a:r>
            <a:r>
              <a:rPr lang="en" altLang="zh-TW" b="0" i="0" dirty="0">
                <a:solidFill>
                  <a:srgbClr val="393939"/>
                </a:solidFill>
                <a:effectLst/>
                <a:latin typeface="Noto Sans JP"/>
              </a:rPr>
              <a:t>GKE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2023/6/27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Kubernetes engine on GCP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68B89B4-61BA-BCC8-14D2-A47BD4C0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161" y="1825625"/>
            <a:ext cx="886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50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7C745B80-8B26-6094-EE72-1463CBD0D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73" y="1825625"/>
            <a:ext cx="6677053" cy="4351338"/>
          </a:xfrm>
        </p:spPr>
      </p:pic>
    </p:spTree>
    <p:extLst>
      <p:ext uri="{BB962C8B-B14F-4D97-AF65-F5344CB8AC3E}">
        <p14:creationId xmlns:p14="http://schemas.microsoft.com/office/powerpoint/2010/main" val="25766318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FDB51-BC4E-ECD5-31E8-A9C96653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Standard cluster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01F687-E9BB-7CFA-C356-4992D590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510" y="1825625"/>
            <a:ext cx="8152979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5EF75-E9D2-B49E-D9B4-588A804E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9BF328-6C37-FF13-4FAC-D51BB714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215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2009B-2313-FD1B-A2FD-8C0BF9C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 </a:t>
            </a:r>
            <a:r>
              <a:rPr kumimoji="1" lang="en-US" altLang="zh-TW" dirty="0"/>
              <a:t>GKE</a:t>
            </a:r>
            <a:r>
              <a:rPr kumimoji="1" lang="zh-TW" altLang="en-US" dirty="0"/>
              <a:t> 建立中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CF30E4-8548-637E-E110-6B443A55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13CAD8-4E80-A5DC-2B23-3B2FF86D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D15C558-F0E4-EDD7-3C0D-0BC5E5D7F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219" y="1825625"/>
            <a:ext cx="7873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6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3183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/>
              <a:t>Google Cloud 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endParaRPr kumimoji="1" lang="en-US" altLang="zh-TW" dirty="0"/>
          </a:p>
          <a:p>
            <a:pPr lvl="1"/>
            <a:r>
              <a:rPr lang="en" altLang="zh-TW" dirty="0">
                <a:effectLst/>
              </a:rPr>
              <a:t>./google-cloud-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</a:t>
            </a:r>
            <a:r>
              <a:rPr lang="en" altLang="zh-TW" dirty="0" err="1">
                <a:effectLst/>
              </a:rPr>
              <a:t>install.sh</a:t>
            </a:r>
            <a:endParaRPr kumimoji="1" lang="en-US" altLang="zh-TW" dirty="0"/>
          </a:p>
          <a:p>
            <a:r>
              <a:rPr kumimoji="1" lang="zh-TW" altLang="en-US" dirty="0"/>
              <a:t>初始化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cd </a:t>
            </a:r>
            <a:r>
              <a:rPr lang="en" altLang="zh-TW" dirty="0">
                <a:effectLst/>
              </a:rPr>
              <a:t>google-cloud-</a:t>
            </a:r>
            <a:r>
              <a:rPr lang="en" altLang="zh-TW" dirty="0" err="1">
                <a:effectLst/>
              </a:rPr>
              <a:t>sdk</a:t>
            </a:r>
            <a:r>
              <a:rPr lang="en" altLang="zh-TW" dirty="0">
                <a:effectLst/>
              </a:rPr>
              <a:t>/bin/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B4686B-513C-9152-95B0-7D2BB70EF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91" y="3366500"/>
            <a:ext cx="6304908" cy="3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180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A94B2-6922-0F80-DF81-7E2755DD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32" y="2821456"/>
            <a:ext cx="5687602" cy="33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17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51147-AFBA-EFE0-AB77-E800EE70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GKE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F20D94-E128-C7B7-1BEB-BAE8F0AF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UI</a:t>
            </a:r>
            <a:r>
              <a:rPr kumimoji="1" lang="zh-CN" altLang="en-US" dirty="0"/>
              <a:t>上找到剛建立</a:t>
            </a:r>
            <a:r>
              <a:rPr kumimoji="1" lang="en-US" altLang="zh-CN" dirty="0"/>
              <a:t>GKE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project</a:t>
            </a:r>
          </a:p>
          <a:p>
            <a:pPr lvl="1"/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5F3EC-A858-7DFF-FB6A-F81444DFE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A7EBFF-1E37-B2DC-3AB7-D7886645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76F5F23-CDA5-61CA-1F1B-7225B7E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0876"/>
            <a:ext cx="7772400" cy="145624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A5E4A7-B340-3FE7-1697-E1BE46B3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52" y="4714857"/>
            <a:ext cx="4547171" cy="20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435D-E314-E338-505A-6909B0489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6B50C-9201-061F-8DED-91D97065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CN" altLang="en-US" dirty="0"/>
              <a:t>選擇所使用的</a:t>
            </a:r>
            <a:r>
              <a:rPr kumimoji="1" lang="en-US" altLang="zh-CN" dirty="0"/>
              <a:t>project </a:t>
            </a:r>
          </a:p>
          <a:p>
            <a:pPr lvl="1"/>
            <a:r>
              <a:rPr kumimoji="1" lang="en-US" altLang="zh-CN" dirty="0"/>
              <a:t>e.g. </a:t>
            </a:r>
            <a:r>
              <a:rPr kumimoji="1" lang="en-US" altLang="zh-CN" dirty="0" err="1"/>
              <a:t>gcloud</a:t>
            </a:r>
            <a:r>
              <a:rPr kumimoji="1" lang="en-US" altLang="zh-CN" dirty="0"/>
              <a:t> config set project nifty-altar-355608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270569-7C65-FA5F-2378-2B0A46D7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E4AF2C-1887-0102-0C38-9AC2EC18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1D4771-CD43-FF6E-D7D2-92B03BBA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87" y="3212370"/>
            <a:ext cx="7772400" cy="4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41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76ECC0-F7E1-F993-5CF7-2B2B4EE7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5" y="2982366"/>
            <a:ext cx="11096914" cy="9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351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45750-4487-8853-528D-DCAC77E4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取得指定</a:t>
            </a:r>
            <a:r>
              <a:rPr kumimoji="1" lang="en-US" altLang="zh-TW" dirty="0"/>
              <a:t>k8s</a:t>
            </a:r>
            <a:r>
              <a:rPr kumimoji="1" lang="zh-TW" altLang="en-US" dirty="0"/>
              <a:t>的授權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7D4DCF-4307-FF06-FEAD-2E5C22B34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--zone={Location}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82D0B-45C7-F0BA-62B0-655F6A1D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07060E-F753-449E-078E-0E0FC28A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D32C0F-82B8-755B-6D56-5062669C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2" y="3666520"/>
            <a:ext cx="11949169" cy="6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242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5A31A-58D4-2DC7-0F13-14E847F8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瀏覽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/config, </a:t>
            </a:r>
            <a:r>
              <a:rPr kumimoji="1" lang="zh-TW" altLang="en-US" dirty="0"/>
              <a:t>會發現</a:t>
            </a:r>
            <a:r>
              <a:rPr kumimoji="1" lang="en-US" altLang="zh-TW" dirty="0"/>
              <a:t>GKE</a:t>
            </a:r>
            <a:r>
              <a:rPr kumimoji="1" lang="zh-TW" altLang="en-US" dirty="0"/>
              <a:t>授權檔已匯入其中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229DC-EFAB-5798-E501-82B3C3B17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cat ~/.</a:t>
            </a:r>
            <a:r>
              <a:rPr kumimoji="1" lang="en" altLang="zh-TW" dirty="0" err="1"/>
              <a:t>kube</a:t>
            </a:r>
            <a:r>
              <a:rPr kumimoji="1" lang="en" altLang="zh-TW" dirty="0"/>
              <a:t>/config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129065-0938-F2B8-3D53-21E9C26D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2E24A6-556E-242A-4380-4BA49284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33841C-E5FB-024D-0B5C-25C94B8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1" y="1191121"/>
            <a:ext cx="6828034" cy="566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84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27210-FC7B-CB23-B984-4F4746F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6E73B0-F4B4-CF8E-04FE-8AB1BD6F3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0B1DB-70D6-86B3-7C93-9342A074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E2308C-3625-9C13-BC3E-2CCB1ABF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571904-3D62-D993-01B7-7C5B396E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86" y="2981008"/>
            <a:ext cx="7772400" cy="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17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 err="1"/>
              <a:t>LoadBalaner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E63B5-6C9D-22D4-C054-3E3565F2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23" y="2800373"/>
            <a:ext cx="10349125" cy="794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484408-D28F-AF77-C473-4D8D44EE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3" y="4925493"/>
            <a:ext cx="9992324" cy="6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03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部署狀態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733CDD7-90A8-CFD0-D5CA-C47CEB22D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3589"/>
            <a:ext cx="10515600" cy="3955409"/>
          </a:xfrm>
        </p:spPr>
      </p:pic>
    </p:spTree>
    <p:extLst>
      <p:ext uri="{BB962C8B-B14F-4D97-AF65-F5344CB8AC3E}">
        <p14:creationId xmlns:p14="http://schemas.microsoft.com/office/powerpoint/2010/main" val="18473684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</a:t>
            </a:r>
            <a:r>
              <a:rPr kumimoji="1" lang="en-US" altLang="zh-TW" dirty="0"/>
              <a:t>Load balance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D11B05-15E0-671E-EB21-7FC24CA2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2047911"/>
            <a:ext cx="7035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37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F77C-85A2-2622-5F1E-700BE024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1829D-B53B-FB34-BE03-694B3615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6EACE-7952-354B-4C6C-21DCF061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C46BDF0-11B3-2D5C-1380-75E0FED94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71" y="1825625"/>
            <a:ext cx="10319457" cy="4351338"/>
          </a:xfrm>
        </p:spPr>
      </p:pic>
    </p:spTree>
    <p:extLst>
      <p:ext uri="{BB962C8B-B14F-4D97-AF65-F5344CB8AC3E}">
        <p14:creationId xmlns:p14="http://schemas.microsoft.com/office/powerpoint/2010/main" val="3416559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29465-78C6-BD29-F116-74AB3E7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GKE</a:t>
            </a:r>
            <a:r>
              <a:rPr kumimoji="1" lang="zh-TW" altLang="en-US" dirty="0"/>
              <a:t>工作負載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84AE067-522A-C40F-C68C-E00015FF5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32" y="1825625"/>
            <a:ext cx="829053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421818-52D3-6000-68C5-03B702A6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A83E94-DBBD-6A4E-4624-E91F2C8A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29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39101" y="1299533"/>
            <a:ext cx="5299329" cy="519334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5306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E6F1-97A6-496C-4717-EE05BAAF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建立硬碟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71250-F87A-33E8-9263-C4051457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781C4F-BE4D-576A-8BC0-D905672A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6C68CD9-19CA-61E8-802C-E9AF9BB9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7507"/>
            <a:ext cx="10515600" cy="4227574"/>
          </a:xfrm>
        </p:spPr>
      </p:pic>
    </p:spTree>
    <p:extLst>
      <p:ext uri="{BB962C8B-B14F-4D97-AF65-F5344CB8AC3E}">
        <p14:creationId xmlns:p14="http://schemas.microsoft.com/office/powerpoint/2010/main" val="20376791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7286ADA-9A02-2C86-0A59-6913FB88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689" y="1496852"/>
            <a:ext cx="5828281" cy="4964438"/>
          </a:xfrm>
        </p:spPr>
      </p:pic>
    </p:spTree>
    <p:extLst>
      <p:ext uri="{BB962C8B-B14F-4D97-AF65-F5344CB8AC3E}">
        <p14:creationId xmlns:p14="http://schemas.microsoft.com/office/powerpoint/2010/main" val="14144712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01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3BDDC1-3FDF-EC52-A173-8573C296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92" y="2403963"/>
            <a:ext cx="7772400" cy="41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371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F86F-5D01-1839-5AA9-86CA9AE1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PV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30EB10-CB1E-D8E5-40CD-08CE502D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70709-A484-3358-3E2F-D1A264EC3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C8A961C-3E90-68C6-FA4C-688E071D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apply -f volumes/</a:t>
            </a:r>
            <a:r>
              <a:rPr lang="en-US" altLang="zh-TW" dirty="0" err="1"/>
              <a:t>pv.yaml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74A65A3-79D6-7AD7-8F02-BE59BB70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9" y="2844497"/>
            <a:ext cx="10043910" cy="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6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2697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4682D0-7FA9-85EC-3412-9E529A2A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4" y="5056698"/>
            <a:ext cx="11966127" cy="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5070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pvc.yaml</a:t>
            </a:r>
            <a:r>
              <a:rPr kumimoji="1" lang="en-US" altLang="zh-TW" sz="3200" dirty="0" err="1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95DDBC-756E-B200-147E-7DBD0385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690688"/>
            <a:ext cx="5063304" cy="4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67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448172F-7676-2BA4-D37A-EC0F7A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 err="1"/>
              <a:t>pvc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B856E2A-8AD2-8A4E-97B7-B69CCD44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Get status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F9B67B-20EC-F250-B27C-F1BBEF3A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48CF5-DBA4-AB6C-D4A7-24ABA7C6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8CF0783-4663-ECE6-6EC5-8D8ED713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41778"/>
            <a:ext cx="7772400" cy="574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1818BD8-B5A3-7659-8A3C-C0D16D5F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22" y="5138406"/>
            <a:ext cx="7772400" cy="75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1362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39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CC6DD-7F04-499C-1F06-4576047F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08CFEA-3C0C-7F65-E56B-98213864D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apply -f pods/nginx-</a:t>
            </a:r>
            <a:r>
              <a:rPr kumimoji="1" lang="en" altLang="zh-TW" dirty="0" err="1"/>
              <a:t>gcpvolume.yaml</a:t>
            </a:r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7482-3E16-EB35-C3AB-842B17CA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AA3ED0-0A79-DB40-6725-11813581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144AE7-38FA-41CD-4EA0-CD73E30C0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9" y="2961772"/>
            <a:ext cx="11090282" cy="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85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0A13EC-E40E-5B58-7EBC-303F13EC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5" y="3048846"/>
            <a:ext cx="7772400" cy="25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50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37769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473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19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DD5246-2DD5-F4C0-8C13-56518475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9" y="3087151"/>
            <a:ext cx="10836187" cy="560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818B4A-8849-255D-5DA9-CBAAE867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69005"/>
            <a:ext cx="9375375" cy="10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507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php-apache-service.yaml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4C828-9BC8-C8BA-E7A7-B05365A3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28" y="2847503"/>
            <a:ext cx="12045689" cy="8653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A2B834-B0B4-511D-D361-912D0B4D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36" y="4543280"/>
            <a:ext cx="7772400" cy="11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535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604769-F416-8E33-E575-BFF16B1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88" y="3429000"/>
            <a:ext cx="7772400" cy="150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2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php-apache</a:t>
            </a:r>
            <a:r>
              <a:rPr lang="en-US" altLang="zh-TW" dirty="0"/>
              <a:t>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</a:p>
          <a:p>
            <a:pPr lvl="1"/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D205EC-0FBD-9C92-002D-3A18756C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73" y="2862884"/>
            <a:ext cx="10306053" cy="4659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78AFA5-CEAE-2607-6B3B-B633A408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7" y="4587091"/>
            <a:ext cx="10338254" cy="8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56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AE69C3-0F11-EC45-24EA-E02928BC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59" y="2760933"/>
            <a:ext cx="7772400" cy="6680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62DF79-0550-118F-C228-50F5B133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20" y="4945959"/>
            <a:ext cx="10911068" cy="8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33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36C045-F184-1A1F-7419-01F2B82B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63144"/>
            <a:ext cx="11007229" cy="10362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FF1DB-F88F-45A8-DAC1-AF5EBCAF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46707"/>
            <a:ext cx="10565197" cy="10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541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88E605-79B1-7E47-0B7F-5CE942EF3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117" y="1825625"/>
            <a:ext cx="87797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50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B733A5-E579-0440-ABD4-8D9873B8C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260" y="1825625"/>
            <a:ext cx="73314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380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9B0BEC22-EE98-4773-13C2-D597B1CB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B: </a:t>
            </a:r>
            <a:r>
              <a:rPr kumimoji="1" lang="en-US" altLang="zh-TW" dirty="0" err="1"/>
              <a:t>DaemonSet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5F67D3A4-4823-E6CE-22E4-EBF784237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461525-9ACE-9700-01CB-09DEA74DD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969AD2-3528-D7BF-7C76-2B45371F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60622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 –p 43321:22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latin typeface="Times New Roman" panose="02020603050405020304" pitchFamily="18" charset="0"/>
              </a:rPr>
              <a:t>k8s/pods/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6480</TotalTime>
  <Words>5471</Words>
  <Application>Microsoft Macintosh PowerPoint</Application>
  <PresentationFormat>寬螢幕</PresentationFormat>
  <Paragraphs>1281</Paragraphs>
  <Slides>205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205</vt:i4>
      </vt:variant>
    </vt:vector>
  </HeadingPairs>
  <TitlesOfParts>
    <vt:vector size="209" baseType="lpstr">
      <vt:lpstr>Noto Sans JP</vt:lpstr>
      <vt:lpstr>Arial</vt:lpstr>
      <vt:lpstr>Times New Roman</vt:lpstr>
      <vt:lpstr>Office 佈景主題</vt:lpstr>
      <vt:lpstr>資拓宏宇-深入淺出Container, Kubernetes與GKE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選擇Kubernetes engine on GCP</vt:lpstr>
      <vt:lpstr>建立GKE</vt:lpstr>
      <vt:lpstr>選擇Standard cluster</vt:lpstr>
      <vt:lpstr>等待 GKE 建立中</vt:lpstr>
      <vt:lpstr>Install Google Cloud CLI </vt:lpstr>
      <vt:lpstr>Install Google Cloud CLI</vt:lpstr>
      <vt:lpstr>取得GCP Cotainer cluster 操作權限-1</vt:lpstr>
      <vt:lpstr>GKE project</vt:lpstr>
      <vt:lpstr>指定project</vt:lpstr>
      <vt:lpstr>取得GCP Cotainer cluster 操作權限-2</vt:lpstr>
      <vt:lpstr>取得指定k8s的授權 </vt:lpstr>
      <vt:lpstr>瀏覽 ~/.kube/config, 會發現GKE授權檔已匯入其中</vt:lpstr>
      <vt:lpstr>取得GCP Cotainer cluster 操作權限 -2</vt:lpstr>
      <vt:lpstr>建立Deployment 與 LoadBalaner Service</vt:lpstr>
      <vt:lpstr>檢查Deployment與Service部署狀態</vt:lpstr>
      <vt:lpstr>測試Load balance</vt:lpstr>
      <vt:lpstr>檢查GKE工作負載-1</vt:lpstr>
      <vt:lpstr>檢查GKE工作負載-2</vt:lpstr>
      <vt:lpstr>GCP Kubernetes 使用load balance -4</vt:lpstr>
      <vt:lpstr>建立硬碟</vt:lpstr>
      <vt:lpstr>Volume: GCP volume - 建Volume</vt:lpstr>
      <vt:lpstr>PVC, PV, Storage class關係圖</vt:lpstr>
      <vt:lpstr>Volume: GCP volume - 建PersistemtVolume -1</vt:lpstr>
      <vt:lpstr>建立PV</vt:lpstr>
      <vt:lpstr>Volume: GCP volume - 建PersistemtVolume -2</vt:lpstr>
      <vt:lpstr>Volume: GCP volume - 建PersistemtVolume -3</vt:lpstr>
      <vt:lpstr>GCP Volume: 建PersistemtVolumeClaim</vt:lpstr>
      <vt:lpstr>部署pvc</vt:lpstr>
      <vt:lpstr>Volume plugin 支援程度  </vt:lpstr>
      <vt:lpstr>GCP Volume :用pod界接volume</vt:lpstr>
      <vt:lpstr>GCP Volume :部署pod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附錄B: DaemonSet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338</cp:revision>
  <dcterms:created xsi:type="dcterms:W3CDTF">2020-05-19T05:29:00Z</dcterms:created>
  <dcterms:modified xsi:type="dcterms:W3CDTF">2023-06-27T04:05:54Z</dcterms:modified>
</cp:coreProperties>
</file>